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77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800" dirty="0"/>
              <a:t>83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pose et je calcule une addition.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5">
            <a:extLst>
              <a:ext uri="{FF2B5EF4-FFF2-40B4-BE49-F238E27FC236}">
                <a16:creationId xmlns:a16="http://schemas.microsoft.com/office/drawing/2014/main" id="{7C77408C-752D-59A2-EDDA-EB098D8AE6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158800"/>
              </p:ext>
            </p:extLst>
          </p:nvPr>
        </p:nvGraphicFramePr>
        <p:xfrm>
          <a:off x="122711" y="409861"/>
          <a:ext cx="8835243" cy="61453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45081">
                  <a:extLst>
                    <a:ext uri="{9D8B030D-6E8A-4147-A177-3AD203B41FA5}">
                      <a16:colId xmlns:a16="http://schemas.microsoft.com/office/drawing/2014/main" val="3542512626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4084477384"/>
                    </a:ext>
                  </a:extLst>
                </a:gridCol>
                <a:gridCol w="2945081">
                  <a:extLst>
                    <a:ext uri="{9D8B030D-6E8A-4147-A177-3AD203B41FA5}">
                      <a16:colId xmlns:a16="http://schemas.microsoft.com/office/drawing/2014/main" val="3233151132"/>
                    </a:ext>
                  </a:extLst>
                </a:gridCol>
              </a:tblGrid>
              <a:tr h="74351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</a:t>
                      </a:r>
                      <a:endParaRPr lang="fr-FR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  </a:t>
                      </a:r>
                      <a:endParaRPr lang="fr-FR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FF00"/>
                          </a:solidFill>
                          <a:sym typeface="Wingdings" panose="05000000000000000000" pitchFamily="2" charset="2"/>
                        </a:rPr>
                        <a:t></a:t>
                      </a:r>
                      <a:endParaRPr lang="fr-FR" sz="3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54672"/>
                  </a:ext>
                </a:extLst>
              </a:tr>
              <a:tr h="540180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854219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480C83AA-5638-E8AE-201F-B213C003CEC7}"/>
              </a:ext>
            </a:extLst>
          </p:cNvPr>
          <p:cNvSpPr txBox="1"/>
          <p:nvPr/>
        </p:nvSpPr>
        <p:spPr>
          <a:xfrm>
            <a:off x="225630" y="125482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A</a:t>
            </a:r>
            <a:r>
              <a:rPr lang="fr-FR" sz="3600" dirty="0"/>
              <a:t>   16 + 7 =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A911109-237C-E77F-70E2-907021B08639}"/>
              </a:ext>
            </a:extLst>
          </p:cNvPr>
          <p:cNvSpPr txBox="1"/>
          <p:nvPr/>
        </p:nvSpPr>
        <p:spPr>
          <a:xfrm>
            <a:off x="225630" y="3041793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B</a:t>
            </a:r>
            <a:r>
              <a:rPr lang="fr-FR" sz="3600" dirty="0"/>
              <a:t>   15 + 16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F7CB23-054A-CD9F-046B-E4AC91283A08}"/>
              </a:ext>
            </a:extLst>
          </p:cNvPr>
          <p:cNvSpPr txBox="1"/>
          <p:nvPr/>
        </p:nvSpPr>
        <p:spPr>
          <a:xfrm>
            <a:off x="253339" y="479154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C</a:t>
            </a:r>
            <a:r>
              <a:rPr lang="fr-FR" sz="3600" dirty="0"/>
              <a:t>   23 + 19 =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E2AC6D-F629-4189-EC67-CCD62066F4FA}"/>
              </a:ext>
            </a:extLst>
          </p:cNvPr>
          <p:cNvSpPr txBox="1"/>
          <p:nvPr/>
        </p:nvSpPr>
        <p:spPr>
          <a:xfrm>
            <a:off x="3220191" y="125482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D</a:t>
            </a:r>
            <a:r>
              <a:rPr lang="fr-FR" sz="3600" dirty="0"/>
              <a:t>   35 + 26 = 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5687851-DB56-06BF-4D5C-5523B7B985A7}"/>
              </a:ext>
            </a:extLst>
          </p:cNvPr>
          <p:cNvSpPr txBox="1"/>
          <p:nvPr/>
        </p:nvSpPr>
        <p:spPr>
          <a:xfrm>
            <a:off x="3241963" y="3026655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E</a:t>
            </a:r>
            <a:r>
              <a:rPr lang="fr-FR" sz="3600" dirty="0"/>
              <a:t>   37 + 37 = 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FD3B469-8DE6-D5FB-9F3E-EF7C5CD154C7}"/>
              </a:ext>
            </a:extLst>
          </p:cNvPr>
          <p:cNvSpPr txBox="1"/>
          <p:nvPr/>
        </p:nvSpPr>
        <p:spPr>
          <a:xfrm>
            <a:off x="3273631" y="4798484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F</a:t>
            </a:r>
            <a:r>
              <a:rPr lang="fr-FR" sz="3600" dirty="0"/>
              <a:t>  54 + 17 = 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B3C0940-4705-292C-5D86-2A203AB1C1B6}"/>
              </a:ext>
            </a:extLst>
          </p:cNvPr>
          <p:cNvSpPr txBox="1"/>
          <p:nvPr/>
        </p:nvSpPr>
        <p:spPr>
          <a:xfrm>
            <a:off x="6214752" y="125482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G</a:t>
            </a:r>
            <a:r>
              <a:rPr lang="fr-FR" sz="3600" dirty="0"/>
              <a:t>   37 + 33 = 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BFFA8447-E871-673F-EC3B-824F49CC63CD}"/>
              </a:ext>
            </a:extLst>
          </p:cNvPr>
          <p:cNvSpPr txBox="1"/>
          <p:nvPr/>
        </p:nvSpPr>
        <p:spPr>
          <a:xfrm>
            <a:off x="6258296" y="3041793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H</a:t>
            </a:r>
            <a:r>
              <a:rPr lang="fr-FR" sz="3600" dirty="0"/>
              <a:t>   28 + 49 =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8AA9BE5-D0AA-1630-CC83-7A5E13F1F4B3}"/>
              </a:ext>
            </a:extLst>
          </p:cNvPr>
          <p:cNvSpPr txBox="1"/>
          <p:nvPr/>
        </p:nvSpPr>
        <p:spPr>
          <a:xfrm>
            <a:off x="6293923" y="479154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  <a:latin typeface="Verdana" panose="020B0604030504040204" pitchFamily="34" charset="0"/>
                <a:ea typeface="Verdana" panose="020B0604030504040204" pitchFamily="34" charset="0"/>
              </a:rPr>
              <a:t>I</a:t>
            </a:r>
            <a:r>
              <a:rPr lang="fr-FR" sz="3600" dirty="0"/>
              <a:t>   36 + 57 =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BC2A0FE-5906-5DF5-38E4-76CC9DD75FC9}"/>
              </a:ext>
            </a:extLst>
          </p:cNvPr>
          <p:cNvSpPr txBox="1"/>
          <p:nvPr/>
        </p:nvSpPr>
        <p:spPr>
          <a:xfrm>
            <a:off x="225630" y="124788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A</a:t>
            </a:r>
            <a:r>
              <a:rPr lang="fr-FR" sz="3600" dirty="0"/>
              <a:t>   16 + 7 =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298F93D3-9FEA-C359-00DC-994C5F9E351B}"/>
              </a:ext>
            </a:extLst>
          </p:cNvPr>
          <p:cNvSpPr txBox="1"/>
          <p:nvPr/>
        </p:nvSpPr>
        <p:spPr>
          <a:xfrm>
            <a:off x="225630" y="3019716"/>
            <a:ext cx="259673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3600" dirty="0">
                <a:highlight>
                  <a:srgbClr val="FFFF00"/>
                </a:highlight>
              </a:rPr>
              <a:t>B</a:t>
            </a:r>
            <a:r>
              <a:rPr lang="fr-FR" sz="3600" dirty="0"/>
              <a:t>   15 + 16 = 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2232</TotalTime>
  <Words>67</Words>
  <Application>Microsoft Office PowerPoint</Application>
  <PresentationFormat>Affichage à l'écran (4:3)</PresentationFormat>
  <Paragraphs>16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Webdings</vt:lpstr>
      <vt:lpstr>Wingdings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73</cp:revision>
  <dcterms:created xsi:type="dcterms:W3CDTF">2023-02-07T14:55:57Z</dcterms:created>
  <dcterms:modified xsi:type="dcterms:W3CDTF">2025-08-13T10:49:01Z</dcterms:modified>
</cp:coreProperties>
</file>